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4"/>
  </p:notesMasterIdLst>
  <p:sldIdLst>
    <p:sldId id="256" r:id="rId3"/>
    <p:sldId id="257" r:id="rId4"/>
    <p:sldId id="258" r:id="rId5"/>
    <p:sldId id="261" r:id="rId6"/>
    <p:sldId id="260" r:id="rId7"/>
    <p:sldId id="259" r:id="rId8"/>
    <p:sldId id="265" r:id="rId9"/>
    <p:sldId id="262" r:id="rId10"/>
    <p:sldId id="263" r:id="rId11"/>
    <p:sldId id="264" r:id="rId12"/>
    <p:sldId id="276" r:id="rId13"/>
    <p:sldId id="274" r:id="rId14"/>
    <p:sldId id="275" r:id="rId15"/>
    <p:sldId id="268" r:id="rId16"/>
    <p:sldId id="267" r:id="rId17"/>
    <p:sldId id="269" r:id="rId18"/>
    <p:sldId id="266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1147" autoAdjust="0"/>
  </p:normalViewPr>
  <p:slideViewPr>
    <p:cSldViewPr>
      <p:cViewPr>
        <p:scale>
          <a:sx n="86" d="100"/>
          <a:sy n="86" d="100"/>
        </p:scale>
        <p:origin x="-34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25F44-D200-4F03-A55A-0BDB62A9B8E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C5C86-0F45-46A6-9CB5-5F273FF66259}">
      <dgm:prSet phldrT="[Text]" phldr="1"/>
      <dgm:spPr/>
      <dgm:t>
        <a:bodyPr/>
        <a:lstStyle/>
        <a:p>
          <a:endParaRPr lang="en-US" dirty="0"/>
        </a:p>
      </dgm:t>
    </dgm:pt>
    <dgm:pt modelId="{2017A260-D089-4DB0-BD9C-46F489854786}" type="parTrans" cxnId="{028CFF96-7F22-41E7-AC38-990049ABE0A2}">
      <dgm:prSet/>
      <dgm:spPr/>
      <dgm:t>
        <a:bodyPr/>
        <a:lstStyle/>
        <a:p>
          <a:endParaRPr lang="en-US"/>
        </a:p>
      </dgm:t>
    </dgm:pt>
    <dgm:pt modelId="{8001E1F0-A5D0-415D-9067-D28D46764A29}" type="sibTrans" cxnId="{028CFF96-7F22-41E7-AC38-990049ABE0A2}">
      <dgm:prSet/>
      <dgm:spPr/>
      <dgm:t>
        <a:bodyPr/>
        <a:lstStyle/>
        <a:p>
          <a:endParaRPr lang="en-US"/>
        </a:p>
      </dgm:t>
    </dgm:pt>
    <dgm:pt modelId="{0983B5F0-9B64-4991-9D3A-7A59C441ABC2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১৯২১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সাল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2041A4A-26DA-4DA8-9508-7543D72B49C5}" type="parTrans" cxnId="{2A3B0CF9-D079-458E-A152-9EDFD3D3BAA9}">
      <dgm:prSet/>
      <dgm:spPr/>
      <dgm:t>
        <a:bodyPr/>
        <a:lstStyle/>
        <a:p>
          <a:endParaRPr lang="en-US"/>
        </a:p>
      </dgm:t>
    </dgm:pt>
    <dgm:pt modelId="{15D19FDB-4044-4AD1-AC2F-D0B54CB6F2E5}" type="sibTrans" cxnId="{2A3B0CF9-D079-458E-A152-9EDFD3D3BAA9}">
      <dgm:prSet/>
      <dgm:spPr/>
      <dgm:t>
        <a:bodyPr/>
        <a:lstStyle/>
        <a:p>
          <a:endParaRPr lang="en-US"/>
        </a:p>
      </dgm:t>
    </dgm:pt>
    <dgm:pt modelId="{2806FD1A-1BFF-42E1-864D-7B415F51243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পেশাঃ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অধ্যাপনা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E68DBBB-9EE9-4295-A31D-C9CF83BA6E1A}" type="parTrans" cxnId="{3C792F8E-F7B3-4D4B-B3C3-09011151C1C0}">
      <dgm:prSet/>
      <dgm:spPr/>
      <dgm:t>
        <a:bodyPr/>
        <a:lstStyle/>
        <a:p>
          <a:endParaRPr lang="en-US"/>
        </a:p>
      </dgm:t>
    </dgm:pt>
    <dgm:pt modelId="{B73EABEC-6768-4D57-8324-59FF50DF0A47}" type="sibTrans" cxnId="{3C792F8E-F7B3-4D4B-B3C3-09011151C1C0}">
      <dgm:prSet/>
      <dgm:spPr/>
      <dgm:t>
        <a:bodyPr/>
        <a:lstStyle/>
        <a:p>
          <a:endParaRPr lang="en-US"/>
        </a:p>
      </dgm:t>
    </dgm:pt>
    <dgm:pt modelId="{B0EA0E08-3418-438E-B5B5-CE37D6F9DF4B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 ১৯৮৮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সাল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3111C80-9358-4F3E-AFF4-AC6BA1BC4AB4}" type="parTrans" cxnId="{269D9E70-1948-4CFE-84B8-21CBECF1D430}">
      <dgm:prSet/>
      <dgm:spPr/>
      <dgm:t>
        <a:bodyPr/>
        <a:lstStyle/>
        <a:p>
          <a:endParaRPr lang="en-US"/>
        </a:p>
      </dgm:t>
    </dgm:pt>
    <dgm:pt modelId="{2527EF48-EB09-4C19-AF4D-171312CA3FDF}" type="sibTrans" cxnId="{269D9E70-1948-4CFE-84B8-21CBECF1D430}">
      <dgm:prSet/>
      <dgm:spPr/>
      <dgm:t>
        <a:bodyPr/>
        <a:lstStyle/>
        <a:p>
          <a:endParaRPr lang="en-US"/>
        </a:p>
      </dgm:t>
    </dgm:pt>
    <dgm:pt modelId="{8EE2C88F-A17C-4294-97CE-45D41F3E9C49}">
      <dgm:prSet phldrT="[Text]" custT="1"/>
      <dgm:spPr/>
      <dgm:t>
        <a:bodyPr/>
        <a:lstStyle/>
        <a:p>
          <a:r>
            <a:rPr lang="en-US" sz="2000" smtClean="0">
              <a:latin typeface="NikoshBAN" pitchFamily="2" charset="0"/>
              <a:cs typeface="NikoshBAN" pitchFamily="2" charset="0"/>
            </a:rPr>
            <a:t>রচনাবলীঃলোকশিল্প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AB62F10-C454-4366-81D9-8831BB24A81A}" type="sibTrans" cxnId="{D5453FEF-E261-4E6B-9093-53017431497C}">
      <dgm:prSet/>
      <dgm:spPr/>
      <dgm:t>
        <a:bodyPr/>
        <a:lstStyle/>
        <a:p>
          <a:endParaRPr lang="en-US"/>
        </a:p>
      </dgm:t>
    </dgm:pt>
    <dgm:pt modelId="{B0475D7E-F88D-40F5-A82C-1586C03902F1}" type="parTrans" cxnId="{D5453FEF-E261-4E6B-9093-53017431497C}">
      <dgm:prSet/>
      <dgm:spPr/>
      <dgm:t>
        <a:bodyPr/>
        <a:lstStyle/>
        <a:p>
          <a:endParaRPr lang="en-US"/>
        </a:p>
      </dgm:t>
    </dgm:pt>
    <dgm:pt modelId="{DD99AD48-792D-4DAA-9106-37D11E14F8DF}" type="pres">
      <dgm:prSet presAssocID="{13125F44-D200-4F03-A55A-0BDB62A9B8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53122-0AAD-4393-8C48-70D64B27B7DF}" type="pres">
      <dgm:prSet presAssocID="{2F1C5C86-0F45-46A6-9CB5-5F273FF66259}" presName="centerShape" presStyleLbl="node0" presStyleIdx="0" presStyleCnt="1" custLinFactNeighborX="30" custLinFactNeighborY="30"/>
      <dgm:spPr/>
      <dgm:t>
        <a:bodyPr/>
        <a:lstStyle/>
        <a:p>
          <a:endParaRPr lang="en-US"/>
        </a:p>
      </dgm:t>
    </dgm:pt>
    <dgm:pt modelId="{D734CDE3-1256-419C-8614-959C3B1341A6}" type="pres">
      <dgm:prSet presAssocID="{42041A4A-26DA-4DA8-9508-7543D72B49C5}" presName="parTrans" presStyleLbl="sibTrans2D1" presStyleIdx="0" presStyleCnt="4" custAng="175526" custScaleX="216319"/>
      <dgm:spPr/>
      <dgm:t>
        <a:bodyPr/>
        <a:lstStyle/>
        <a:p>
          <a:endParaRPr lang="en-US"/>
        </a:p>
      </dgm:t>
    </dgm:pt>
    <dgm:pt modelId="{B94D6EED-E8C6-4D22-BA7A-E9F33FF5E71D}" type="pres">
      <dgm:prSet presAssocID="{42041A4A-26DA-4DA8-9508-7543D72B49C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D2361F8-2736-4D68-AA8E-1761C59BB02A}" type="pres">
      <dgm:prSet presAssocID="{0983B5F0-9B64-4991-9D3A-7A59C441ABC2}" presName="node" presStyleLbl="node1" presStyleIdx="0" presStyleCnt="4" custScaleX="146395" custRadScaleRad="100926" custRadScaleInc="-15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BEFA8-6763-4963-BD03-36279038CBBB}" type="pres">
      <dgm:prSet presAssocID="{AE68DBBB-9EE9-4295-A31D-C9CF83BA6E1A}" presName="parTrans" presStyleLbl="sibTrans2D1" presStyleIdx="1" presStyleCnt="4" custScaleX="169835"/>
      <dgm:spPr/>
      <dgm:t>
        <a:bodyPr/>
        <a:lstStyle/>
        <a:p>
          <a:endParaRPr lang="en-US"/>
        </a:p>
      </dgm:t>
    </dgm:pt>
    <dgm:pt modelId="{D50C0666-8892-4529-8992-CE83827D5239}" type="pres">
      <dgm:prSet presAssocID="{AE68DBBB-9EE9-4295-A31D-C9CF83BA6E1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CA9C7C-9F8C-4935-9BF4-41AC24FCE367}" type="pres">
      <dgm:prSet presAssocID="{2806FD1A-1BFF-42E1-864D-7B415F512430}" presName="node" presStyleLbl="node1" presStyleIdx="1" presStyleCnt="4" custScaleX="120037" custRadScaleRad="13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BA3A6-212C-4947-AD90-BA8B470A5BC8}" type="pres">
      <dgm:prSet presAssocID="{F3111C80-9358-4F3E-AFF4-AC6BA1BC4AB4}" presName="parTrans" presStyleLbl="sibTrans2D1" presStyleIdx="2" presStyleCnt="4" custScaleX="275075"/>
      <dgm:spPr/>
      <dgm:t>
        <a:bodyPr/>
        <a:lstStyle/>
        <a:p>
          <a:endParaRPr lang="en-US"/>
        </a:p>
      </dgm:t>
    </dgm:pt>
    <dgm:pt modelId="{244781B6-5EB7-4645-BED7-366268BDD19F}" type="pres">
      <dgm:prSet presAssocID="{F3111C80-9358-4F3E-AFF4-AC6BA1BC4AB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17E2F61-F165-49CC-A20B-728471375ABA}" type="pres">
      <dgm:prSet presAssocID="{B0EA0E08-3418-438E-B5B5-CE37D6F9DF4B}" presName="node" presStyleLbl="node1" presStyleIdx="2" presStyleCnt="4" custScaleX="182514" custRadScaleRad="10278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148E2-BB62-40D5-9CAC-715036F2F9C8}" type="pres">
      <dgm:prSet presAssocID="{B0475D7E-F88D-40F5-A82C-1586C03902F1}" presName="parTrans" presStyleLbl="sibTrans2D1" presStyleIdx="3" presStyleCnt="4" custScaleX="152216"/>
      <dgm:spPr/>
      <dgm:t>
        <a:bodyPr/>
        <a:lstStyle/>
        <a:p>
          <a:endParaRPr lang="en-US"/>
        </a:p>
      </dgm:t>
    </dgm:pt>
    <dgm:pt modelId="{E29281C3-B052-461F-A30B-5FD36841C402}" type="pres">
      <dgm:prSet presAssocID="{B0475D7E-F88D-40F5-A82C-1586C03902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27DE30D-CEB2-4FA9-BABC-911671A316B3}" type="pres">
      <dgm:prSet presAssocID="{8EE2C88F-A17C-4294-97CE-45D41F3E9C49}" presName="node" presStyleLbl="node1" presStyleIdx="3" presStyleCnt="4" custScaleX="135465" custRadScaleRad="13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D9E70-1948-4CFE-84B8-21CBECF1D430}" srcId="{2F1C5C86-0F45-46A6-9CB5-5F273FF66259}" destId="{B0EA0E08-3418-438E-B5B5-CE37D6F9DF4B}" srcOrd="2" destOrd="0" parTransId="{F3111C80-9358-4F3E-AFF4-AC6BA1BC4AB4}" sibTransId="{2527EF48-EB09-4C19-AF4D-171312CA3FDF}"/>
    <dgm:cxn modelId="{D33FC502-1BB6-4F9A-8C46-CC6789B5741D}" type="presOf" srcId="{42041A4A-26DA-4DA8-9508-7543D72B49C5}" destId="{D734CDE3-1256-419C-8614-959C3B1341A6}" srcOrd="0" destOrd="0" presId="urn:microsoft.com/office/officeart/2005/8/layout/radial5"/>
    <dgm:cxn modelId="{028CFF96-7F22-41E7-AC38-990049ABE0A2}" srcId="{13125F44-D200-4F03-A55A-0BDB62A9B8E5}" destId="{2F1C5C86-0F45-46A6-9CB5-5F273FF66259}" srcOrd="0" destOrd="0" parTransId="{2017A260-D089-4DB0-BD9C-46F489854786}" sibTransId="{8001E1F0-A5D0-415D-9067-D28D46764A29}"/>
    <dgm:cxn modelId="{04DECE4F-04B8-43BD-8B55-C1DA3F8DA903}" type="presOf" srcId="{8EE2C88F-A17C-4294-97CE-45D41F3E9C49}" destId="{C27DE30D-CEB2-4FA9-BABC-911671A316B3}" srcOrd="0" destOrd="0" presId="urn:microsoft.com/office/officeart/2005/8/layout/radial5"/>
    <dgm:cxn modelId="{5EC09295-D235-45CB-BE00-24C0D69785CE}" type="presOf" srcId="{F3111C80-9358-4F3E-AFF4-AC6BA1BC4AB4}" destId="{244781B6-5EB7-4645-BED7-366268BDD19F}" srcOrd="1" destOrd="0" presId="urn:microsoft.com/office/officeart/2005/8/layout/radial5"/>
    <dgm:cxn modelId="{23C798A9-EB8D-4060-84AE-AFF2D8BEFDD0}" type="presOf" srcId="{B0475D7E-F88D-40F5-A82C-1586C03902F1}" destId="{E29281C3-B052-461F-A30B-5FD36841C402}" srcOrd="1" destOrd="0" presId="urn:microsoft.com/office/officeart/2005/8/layout/radial5"/>
    <dgm:cxn modelId="{D1C2404F-850B-4DD1-8FF5-790A109FC587}" type="presOf" srcId="{F3111C80-9358-4F3E-AFF4-AC6BA1BC4AB4}" destId="{71ABA3A6-212C-4947-AD90-BA8B470A5BC8}" srcOrd="0" destOrd="0" presId="urn:microsoft.com/office/officeart/2005/8/layout/radial5"/>
    <dgm:cxn modelId="{05F17B91-69E1-4CBD-87D2-E5E5ACCD2FDC}" type="presOf" srcId="{AE68DBBB-9EE9-4295-A31D-C9CF83BA6E1A}" destId="{2EBBEFA8-6763-4963-BD03-36279038CBBB}" srcOrd="0" destOrd="0" presId="urn:microsoft.com/office/officeart/2005/8/layout/radial5"/>
    <dgm:cxn modelId="{2A3B0CF9-D079-458E-A152-9EDFD3D3BAA9}" srcId="{2F1C5C86-0F45-46A6-9CB5-5F273FF66259}" destId="{0983B5F0-9B64-4991-9D3A-7A59C441ABC2}" srcOrd="0" destOrd="0" parTransId="{42041A4A-26DA-4DA8-9508-7543D72B49C5}" sibTransId="{15D19FDB-4044-4AD1-AC2F-D0B54CB6F2E5}"/>
    <dgm:cxn modelId="{4CE722A6-AFC1-4960-BB19-1B3777296022}" type="presOf" srcId="{13125F44-D200-4F03-A55A-0BDB62A9B8E5}" destId="{DD99AD48-792D-4DAA-9106-37D11E14F8DF}" srcOrd="0" destOrd="0" presId="urn:microsoft.com/office/officeart/2005/8/layout/radial5"/>
    <dgm:cxn modelId="{3C792F8E-F7B3-4D4B-B3C3-09011151C1C0}" srcId="{2F1C5C86-0F45-46A6-9CB5-5F273FF66259}" destId="{2806FD1A-1BFF-42E1-864D-7B415F512430}" srcOrd="1" destOrd="0" parTransId="{AE68DBBB-9EE9-4295-A31D-C9CF83BA6E1A}" sibTransId="{B73EABEC-6768-4D57-8324-59FF50DF0A47}"/>
    <dgm:cxn modelId="{C7AED0C1-6BCE-4352-91E6-3CBB7CA87CCD}" type="presOf" srcId="{2806FD1A-1BFF-42E1-864D-7B415F512430}" destId="{5ACA9C7C-9F8C-4935-9BF4-41AC24FCE367}" srcOrd="0" destOrd="0" presId="urn:microsoft.com/office/officeart/2005/8/layout/radial5"/>
    <dgm:cxn modelId="{7332EE45-EE4C-4794-9EA5-7B291A1F5938}" type="presOf" srcId="{AE68DBBB-9EE9-4295-A31D-C9CF83BA6E1A}" destId="{D50C0666-8892-4529-8992-CE83827D5239}" srcOrd="1" destOrd="0" presId="urn:microsoft.com/office/officeart/2005/8/layout/radial5"/>
    <dgm:cxn modelId="{D5453FEF-E261-4E6B-9093-53017431497C}" srcId="{2F1C5C86-0F45-46A6-9CB5-5F273FF66259}" destId="{8EE2C88F-A17C-4294-97CE-45D41F3E9C49}" srcOrd="3" destOrd="0" parTransId="{B0475D7E-F88D-40F5-A82C-1586C03902F1}" sibTransId="{8AB62F10-C454-4366-81D9-8831BB24A81A}"/>
    <dgm:cxn modelId="{B37E491E-A0CB-4052-BC6B-304D13BE1FE3}" type="presOf" srcId="{2F1C5C86-0F45-46A6-9CB5-5F273FF66259}" destId="{78353122-0AAD-4393-8C48-70D64B27B7DF}" srcOrd="0" destOrd="0" presId="urn:microsoft.com/office/officeart/2005/8/layout/radial5"/>
    <dgm:cxn modelId="{75C25C8D-16C1-4D5E-A973-A20CD373B8FB}" type="presOf" srcId="{B0EA0E08-3418-438E-B5B5-CE37D6F9DF4B}" destId="{417E2F61-F165-49CC-A20B-728471375ABA}" srcOrd="0" destOrd="0" presId="urn:microsoft.com/office/officeart/2005/8/layout/radial5"/>
    <dgm:cxn modelId="{3D9D042B-F40F-4E4D-9362-1B761F50393C}" type="presOf" srcId="{B0475D7E-F88D-40F5-A82C-1586C03902F1}" destId="{57B148E2-BB62-40D5-9CAC-715036F2F9C8}" srcOrd="0" destOrd="0" presId="urn:microsoft.com/office/officeart/2005/8/layout/radial5"/>
    <dgm:cxn modelId="{B11F9CA8-5921-43B3-88FA-D7A3D3B14A15}" type="presOf" srcId="{0983B5F0-9B64-4991-9D3A-7A59C441ABC2}" destId="{FD2361F8-2736-4D68-AA8E-1761C59BB02A}" srcOrd="0" destOrd="0" presId="urn:microsoft.com/office/officeart/2005/8/layout/radial5"/>
    <dgm:cxn modelId="{470D4DC0-1A8E-4211-B54C-092BC18DD008}" type="presOf" srcId="{42041A4A-26DA-4DA8-9508-7543D72B49C5}" destId="{B94D6EED-E8C6-4D22-BA7A-E9F33FF5E71D}" srcOrd="1" destOrd="0" presId="urn:microsoft.com/office/officeart/2005/8/layout/radial5"/>
    <dgm:cxn modelId="{60D229E9-1B2B-4217-B8FA-D0AEA8E604D3}" type="presParOf" srcId="{DD99AD48-792D-4DAA-9106-37D11E14F8DF}" destId="{78353122-0AAD-4393-8C48-70D64B27B7DF}" srcOrd="0" destOrd="0" presId="urn:microsoft.com/office/officeart/2005/8/layout/radial5"/>
    <dgm:cxn modelId="{79C0E4CA-EAF0-4EBF-A104-4713618A1C11}" type="presParOf" srcId="{DD99AD48-792D-4DAA-9106-37D11E14F8DF}" destId="{D734CDE3-1256-419C-8614-959C3B1341A6}" srcOrd="1" destOrd="0" presId="urn:microsoft.com/office/officeart/2005/8/layout/radial5"/>
    <dgm:cxn modelId="{98D15438-7E25-45BE-B03E-07E623F45561}" type="presParOf" srcId="{D734CDE3-1256-419C-8614-959C3B1341A6}" destId="{B94D6EED-E8C6-4D22-BA7A-E9F33FF5E71D}" srcOrd="0" destOrd="0" presId="urn:microsoft.com/office/officeart/2005/8/layout/radial5"/>
    <dgm:cxn modelId="{6F4461E3-7135-4972-9C84-26F34C568A1D}" type="presParOf" srcId="{DD99AD48-792D-4DAA-9106-37D11E14F8DF}" destId="{FD2361F8-2736-4D68-AA8E-1761C59BB02A}" srcOrd="2" destOrd="0" presId="urn:microsoft.com/office/officeart/2005/8/layout/radial5"/>
    <dgm:cxn modelId="{8CA9DD6E-65E4-4EE5-AF59-02EE27F5261C}" type="presParOf" srcId="{DD99AD48-792D-4DAA-9106-37D11E14F8DF}" destId="{2EBBEFA8-6763-4963-BD03-36279038CBBB}" srcOrd="3" destOrd="0" presId="urn:microsoft.com/office/officeart/2005/8/layout/radial5"/>
    <dgm:cxn modelId="{153B678C-EF53-41B5-B55C-30FD684153C1}" type="presParOf" srcId="{2EBBEFA8-6763-4963-BD03-36279038CBBB}" destId="{D50C0666-8892-4529-8992-CE83827D5239}" srcOrd="0" destOrd="0" presId="urn:microsoft.com/office/officeart/2005/8/layout/radial5"/>
    <dgm:cxn modelId="{5F9F93A6-7AC2-4CE1-9280-F5B1596FEBAF}" type="presParOf" srcId="{DD99AD48-792D-4DAA-9106-37D11E14F8DF}" destId="{5ACA9C7C-9F8C-4935-9BF4-41AC24FCE367}" srcOrd="4" destOrd="0" presId="urn:microsoft.com/office/officeart/2005/8/layout/radial5"/>
    <dgm:cxn modelId="{58C0C39B-0F9A-42B2-9C49-AB49DE29BF99}" type="presParOf" srcId="{DD99AD48-792D-4DAA-9106-37D11E14F8DF}" destId="{71ABA3A6-212C-4947-AD90-BA8B470A5BC8}" srcOrd="5" destOrd="0" presId="urn:microsoft.com/office/officeart/2005/8/layout/radial5"/>
    <dgm:cxn modelId="{8527E496-1F5A-4C2C-A073-2DD08A7C3B0B}" type="presParOf" srcId="{71ABA3A6-212C-4947-AD90-BA8B470A5BC8}" destId="{244781B6-5EB7-4645-BED7-366268BDD19F}" srcOrd="0" destOrd="0" presId="urn:microsoft.com/office/officeart/2005/8/layout/radial5"/>
    <dgm:cxn modelId="{3DAD6A0C-1547-499A-A910-223B2493C578}" type="presParOf" srcId="{DD99AD48-792D-4DAA-9106-37D11E14F8DF}" destId="{417E2F61-F165-49CC-A20B-728471375ABA}" srcOrd="6" destOrd="0" presId="urn:microsoft.com/office/officeart/2005/8/layout/radial5"/>
    <dgm:cxn modelId="{C24B1615-3E35-4094-93C0-8310A8D7C332}" type="presParOf" srcId="{DD99AD48-792D-4DAA-9106-37D11E14F8DF}" destId="{57B148E2-BB62-40D5-9CAC-715036F2F9C8}" srcOrd="7" destOrd="0" presId="urn:microsoft.com/office/officeart/2005/8/layout/radial5"/>
    <dgm:cxn modelId="{61D601EB-E27C-4B49-9913-76094B6255D4}" type="presParOf" srcId="{57B148E2-BB62-40D5-9CAC-715036F2F9C8}" destId="{E29281C3-B052-461F-A30B-5FD36841C402}" srcOrd="0" destOrd="0" presId="urn:microsoft.com/office/officeart/2005/8/layout/radial5"/>
    <dgm:cxn modelId="{C04CE6FB-5A8A-4B8E-94A2-E745337ECA42}" type="presParOf" srcId="{DD99AD48-792D-4DAA-9106-37D11E14F8DF}" destId="{C27DE30D-CEB2-4FA9-BABC-911671A316B3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18BF6-F7FE-4705-8EE8-05CE8C6F4E11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5FF8-1153-4BEA-86B7-CFE0EDB2E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5FF8-1153-4BEA-86B7-CFE0EDB2E3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5FF8-1153-4BEA-86B7-CFE0EDB2E3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609600"/>
            <a:ext cx="2209800" cy="803275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419600" y="533400"/>
            <a:ext cx="3733800" cy="87947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28600" y="1447800"/>
            <a:ext cx="4268788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আশরাফুজ্জামান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আহমদআলীমাধ্যমিকবিদ্যালয়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ডাকঃকাশিপুর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উপজেলাঃমণিরামপুর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জেলাঃ-যশোর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১ম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৮ম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গদ্য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-  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তারিখঃ-২০/০৬/২০১৩</a:t>
            </a:r>
          </a:p>
        </p:txBody>
      </p:sp>
      <p:pic>
        <p:nvPicPr>
          <p:cNvPr id="12" name="Content Placeholder 11" descr="flowers_75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24400" y="2514600"/>
            <a:ext cx="3854221" cy="3846513"/>
          </a:xfrm>
        </p:spPr>
      </p:pic>
      <p:sp>
        <p:nvSpPr>
          <p:cNvPr id="11" name="Rounded Rectangle 10"/>
          <p:cNvSpPr/>
          <p:nvPr/>
        </p:nvSpPr>
        <p:spPr>
          <a:xfrm>
            <a:off x="1295400" y="2895600"/>
            <a:ext cx="1905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টোপর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499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77d319d2cdf30edc10f9af86c789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3400"/>
            <a:ext cx="3429000" cy="2819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1371600"/>
            <a:ext cx="243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মুকুট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3" descr="1275894398BELAL%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708030"/>
            <a:ext cx="3581400" cy="2768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3962401"/>
            <a:ext cx="2819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শিল্পসম্মত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পণ্যদ্রব্য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itol p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09600"/>
            <a:ext cx="31242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762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57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779058"/>
            <a:ext cx="2209800" cy="2478742"/>
          </a:xfrm>
          <a:prstGeom prst="rect">
            <a:avLst/>
          </a:prstGeom>
        </p:spPr>
      </p:pic>
      <p:pic>
        <p:nvPicPr>
          <p:cNvPr id="8" name="Picture 7" descr="5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743202"/>
            <a:ext cx="2209800" cy="2571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505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গৌরবের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omeblog_1189335290_1-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3962400" cy="4876799"/>
          </a:xfrm>
          <a:prstGeom prst="rect">
            <a:avLst/>
          </a:prstGeom>
        </p:spPr>
      </p:pic>
      <p:pic>
        <p:nvPicPr>
          <p:cNvPr id="3" name="Content Placeholder 3" descr="homeblog_1189335290_1-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343400" cy="4800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ura-13-06-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572000" cy="50292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4170968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8763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নকশাদার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অতুলনীয়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066800"/>
            <a:ext cx="2514600" cy="780288"/>
          </a:xfr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280"/>
            <a:ext cx="8229600" cy="807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269468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5221_584614311550520_9057324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4267200" cy="2968113"/>
          </a:xfrm>
          <a:prstGeom prst="rect">
            <a:avLst/>
          </a:prstGeom>
        </p:spPr>
      </p:pic>
      <p:pic>
        <p:nvPicPr>
          <p:cNvPr id="7" name="Content Placeholder 3" descr="boiddutic%20jontropati%20toiri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4267200" cy="2895600"/>
          </a:xfrm>
          <a:prstGeom prst="rect">
            <a:avLst/>
          </a:prstGeom>
        </p:spPr>
      </p:pic>
      <p:pic>
        <p:nvPicPr>
          <p:cNvPr id="8" name="Content Placeholder 3" descr="boiddutic%20jontropati%20toiri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33800"/>
            <a:ext cx="4419600" cy="2895600"/>
          </a:xfrm>
          <a:prstGeom prst="rect">
            <a:avLst/>
          </a:prstGeom>
        </p:spPr>
      </p:pic>
      <p:pic>
        <p:nvPicPr>
          <p:cNvPr id="9" name="Picture 8" descr="47d4bad6-8bba-11e2-9bb4-12313c0008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85800"/>
            <a:ext cx="4419600" cy="2971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5151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_280_875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4419600" cy="3048000"/>
          </a:xfrm>
          <a:ln>
            <a:solidFill>
              <a:srgbClr val="00B0F0"/>
            </a:solidFill>
          </a:ln>
        </p:spPr>
      </p:pic>
      <p:pic>
        <p:nvPicPr>
          <p:cNvPr id="5" name="Content Placeholder 3" descr="image_280_87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4267200" cy="297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Content Placeholder 5" descr="pic-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962400"/>
            <a:ext cx="4267200" cy="2819400"/>
          </a:xfrm>
          <a:prstGeom prst="rect">
            <a:avLst/>
          </a:prstGeom>
        </p:spPr>
      </p:pic>
      <p:pic>
        <p:nvPicPr>
          <p:cNvPr id="15" name="Content Placeholder 5" descr="IMG_1325redbl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962399"/>
            <a:ext cx="4419600" cy="274320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57200"/>
            <a:ext cx="4343400" cy="2971800"/>
          </a:xfrm>
          <a:ln>
            <a:solidFill>
              <a:srgbClr val="00B0F0"/>
            </a:solidFill>
          </a:ln>
        </p:spPr>
      </p:pic>
      <p:pic>
        <p:nvPicPr>
          <p:cNvPr id="5" name="Picture 4" descr="2011-02-09-17-41-41-P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4343400" cy="289883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6" name="Picture 5" descr="image_289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4343400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52725"/>
            <a:ext cx="4343400" cy="3305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143000"/>
            <a:ext cx="2667000" cy="704088"/>
          </a:xfr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280"/>
            <a:ext cx="8229600" cy="883920"/>
          </a:xfrm>
          <a:solidFill>
            <a:schemeClr val="accent6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5105400"/>
            <a:ext cx="2895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১৫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990600"/>
            <a:ext cx="2057400" cy="856488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2103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হাসানের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মৃৎশিল্পকে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2971800" cy="685800"/>
          </a:xfrm>
          <a:solidFill>
            <a:srgbClr val="7030A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534400" cy="310854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’-এ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মন্তব্যটি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3048000" cy="990600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6080"/>
            <a:ext cx="7772400" cy="883920"/>
          </a:xfrm>
          <a:solidFill>
            <a:srgbClr val="92D050"/>
          </a:solidFill>
          <a:effectLst>
            <a:softEdge rad="12700"/>
          </a:effectLst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66800"/>
            <a:ext cx="2971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Flow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3429000" cy="3200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 descr="bamboo-bas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36576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Content Placeholder 3" descr="bamboo-bas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3886200" cy="282416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Content Placeholder 5" descr="IMG_1325red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52800"/>
            <a:ext cx="4126661" cy="327660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</p:pic>
      <p:pic>
        <p:nvPicPr>
          <p:cNvPr id="14" name="Content Placeholder 3" descr="bamboo-bask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400"/>
            <a:ext cx="4069598" cy="28670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63be3a-af27-11e2-bc71-12313c0008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838200"/>
            <a:ext cx="4495800" cy="5105400"/>
          </a:xfrm>
          <a:ln>
            <a:solidFill>
              <a:schemeClr val="accent2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4267200" cy="51054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981200"/>
            <a:ext cx="5105400" cy="8382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524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20px-Quamrul_Hass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209800"/>
            <a:ext cx="2023241" cy="2133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nnessa_1292341696_1-DSC06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33400"/>
            <a:ext cx="4191000" cy="3124200"/>
          </a:xfrm>
        </p:spPr>
      </p:pic>
      <p:pic>
        <p:nvPicPr>
          <p:cNvPr id="5" name="Picture 4" descr="5918623873_9aa73bf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533900" cy="3162300"/>
          </a:xfrm>
          <a:prstGeom prst="rect">
            <a:avLst/>
          </a:prstGeom>
        </p:spPr>
      </p:pic>
      <p:pic>
        <p:nvPicPr>
          <p:cNvPr id="6" name="Picture 5" descr="IMG_04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33800"/>
            <a:ext cx="4191000" cy="2971800"/>
          </a:xfrm>
          <a:prstGeom prst="rect">
            <a:avLst/>
          </a:prstGeom>
        </p:spPr>
      </p:pic>
      <p:pic>
        <p:nvPicPr>
          <p:cNvPr id="10" name="Content Placeholder 3" descr="Fiber of Bangladesh_Ju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733800"/>
            <a:ext cx="4572000" cy="2971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4724400" cy="8382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8229600" cy="2286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181600"/>
            <a:ext cx="1752600" cy="369332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০৫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3810000" cy="8564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90800"/>
            <a:ext cx="38862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0800" y="2514600"/>
            <a:ext cx="3810000" cy="856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নিরব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পাঠঃ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-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288</Words>
  <Application>Microsoft Office PowerPoint</Application>
  <PresentationFormat>On-screen Show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Flow</vt:lpstr>
      <vt:lpstr>Slide 1</vt:lpstr>
      <vt:lpstr>  আচরণিক উদ্দেশ্য</vt:lpstr>
      <vt:lpstr>Slide 3</vt:lpstr>
      <vt:lpstr>Slide 4</vt:lpstr>
      <vt:lpstr>Slide 5</vt:lpstr>
      <vt:lpstr>Slide 6</vt:lpstr>
      <vt:lpstr>Slide 7</vt:lpstr>
      <vt:lpstr>একক কাজ</vt:lpstr>
      <vt:lpstr>       সরব পাঠঃ-</vt:lpstr>
      <vt:lpstr>Slide 10</vt:lpstr>
      <vt:lpstr>Slide 11</vt:lpstr>
      <vt:lpstr>Slide 12</vt:lpstr>
      <vt:lpstr>Slide 13</vt:lpstr>
      <vt:lpstr> জোড়ায় কাজ</vt:lpstr>
      <vt:lpstr>Slide 15</vt:lpstr>
      <vt:lpstr> জীবন ও জীবিকার সাথে বাংলার লোকশিল্প মানুষের সাথে মিশে আছে। </vt:lpstr>
      <vt:lpstr>Slide 17</vt:lpstr>
      <vt:lpstr>   দলীয় কাজ </vt:lpstr>
      <vt:lpstr>                                          মূল্যায়ন </vt:lpstr>
      <vt:lpstr>  বাড়ীর কাজ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ASRAF</dc:creator>
  <cp:lastModifiedBy>ASRAF</cp:lastModifiedBy>
  <cp:revision>129</cp:revision>
  <dcterms:created xsi:type="dcterms:W3CDTF">2006-08-16T00:00:00Z</dcterms:created>
  <dcterms:modified xsi:type="dcterms:W3CDTF">2008-01-01T14:35:48Z</dcterms:modified>
</cp:coreProperties>
</file>